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57" r:id="rId4"/>
    <p:sldId id="258" r:id="rId5"/>
    <p:sldId id="261" r:id="rId6"/>
    <p:sldId id="259" r:id="rId7"/>
    <p:sldId id="262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29"/>
    <p:restoredTop sz="94694"/>
  </p:normalViewPr>
  <p:slideViewPr>
    <p:cSldViewPr snapToGrid="0" snapToObjects="1">
      <p:cViewPr varScale="1">
        <p:scale>
          <a:sx n="89" d="100"/>
          <a:sy n="89" d="100"/>
        </p:scale>
        <p:origin x="20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C8DEE-AFA4-5745-9C22-40A678736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230CB-0133-F64E-A404-17BF92030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DD60D-DF46-FA41-B513-4F1D333E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473-AA78-EF42-9362-99FA2749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B827-E1A6-7A44-87A9-8C357090B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6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5EF5-6495-D643-8A5E-ADD4EE61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618B6-F543-F348-B03D-752016740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0EC91-F065-B747-AB6A-5763BE97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FC4F1-DF9F-D048-9BF9-DBD25F27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AEAF5-D785-6745-9565-55F089E3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0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0303D0-03B4-194C-9673-8E6E4D4D0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23559-B488-A04E-9DDC-38E492C78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B621-388D-5842-800A-62FDCB71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DDD8F-E1CC-C540-B9D3-D4CF19D7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6B25E-5105-9848-980B-29596793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9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F4FA-CB00-574E-B5E5-9994CA52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6B006-0ACB-774F-9C47-6998A621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B3B0B-2618-9F4C-BE65-AE0BDBA3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1CAF3-72D5-504D-89C1-DC2FCF5A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40241-4B84-3D40-B121-639D6A44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21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71A4-5701-764B-8DEE-AB90DEFD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248BD-5653-2945-A6C5-DA3FF72CE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F4846-A775-9144-865C-DA891FBB3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10DC4-0CDD-4C4E-A41A-697FCC88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788D8-0CBA-D44E-B099-03937297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0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DA68-C20C-2E4C-8D1E-E2F21FC1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47528-5F6C-3E48-A6C6-56F67DC5C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755B6-7C96-874F-9AD6-D8B4AD240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BCC1C-3786-FF4D-986A-A4E47C67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A642C-BCE5-8547-AB70-270640513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BE10A-C4CF-B54B-B7B2-DFA786B5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7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5A22-E3C3-934D-B2C5-11C33E98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353C8-8DDB-8A47-BA28-3492F6757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1C92A-C9C9-8444-9F46-65D943514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E5765E-1BBE-C547-9CEB-FF8C4BEAF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9ECA1-EDB2-524B-AEF1-EC17B6A28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7E169-8351-CD44-8652-E01803E33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F2FCF-76A2-5142-AC39-B954BF9B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1B5197-EC2D-4E47-9B9E-0CCCF614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81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062A-0C35-2943-AED6-E40E9D4C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AF265-158A-3D4F-A5CE-7840E4C7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F3F13-506F-5E4C-915C-1DA539D8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28FF3-05E6-5141-B146-78BC1819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4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628D3-CEBB-2449-BEAE-E646AA26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9EB95B-7BD2-FD47-A3D3-0E89D55C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A71F8-7589-9041-8537-CF1F9B04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2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29FFF-3656-9044-8AD1-469443C36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52BAF-C0FE-B34E-9973-EC037B852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68C69-B2FF-1745-A413-7FA2B1CBF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12EF2-EF07-C140-A10F-5B841721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1F02B-235F-3545-94AF-58A894EF3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64314-FE53-AB4B-9A4D-F7F810FD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322B7-A037-2345-B905-14C34CBA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5D0DF9-3B89-5B41-A609-495C5170A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05D41-51ED-0043-B087-8EACBB144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B3FC1-DEE5-DF40-A347-FB98C824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0C362-4775-9E41-9AAD-B945131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0184A-D659-5A41-A71A-E49C37E1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3994AE-0735-9D48-8AB7-506899F5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6F784-CC3B-5E40-8F92-8B6AFAD3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363E0-71EA-F041-AD41-10D06E1ED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71680-6614-8247-BA87-F556CB145BB8}" type="datetimeFigureOut">
              <a:rPr lang="en-US" smtClean="0"/>
              <a:t>3/14/20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6DAD6-DF48-3D45-9EA0-C51E3A98A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98EDC-7E5B-4644-8457-E094E6D6A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7F77-5A4C-DE45-B7A9-0BC54E706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C755-79B8-7949-814A-E7B983416E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Dovetailed Measuring Sticks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4E615-D53D-044E-B3C3-4300969F5F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0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9C96-EBFE-8440-88FA-594AABA7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Rip dovetail groove from board.</a:t>
            </a:r>
          </a:p>
        </p:txBody>
      </p:sp>
      <p:pic>
        <p:nvPicPr>
          <p:cNvPr id="5" name="Content Placeholder 4" descr="A wooden door&#10;&#10;Description automatically generated">
            <a:extLst>
              <a:ext uri="{FF2B5EF4-FFF2-40B4-BE49-F238E27FC236}">
                <a16:creationId xmlns:a16="http://schemas.microsoft.com/office/drawing/2014/main" id="{AA49269E-C7E3-F441-B921-E0A7DCA2D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22982" y="865585"/>
            <a:ext cx="6848477" cy="5136356"/>
          </a:xfrm>
        </p:spPr>
      </p:pic>
    </p:spTree>
    <p:extLst>
      <p:ext uri="{BB962C8B-B14F-4D97-AF65-F5344CB8AC3E}">
        <p14:creationId xmlns:p14="http://schemas.microsoft.com/office/powerpoint/2010/main" val="1042616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A23B7-024D-3944-8840-DB1741C33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Rip dovetail “tongue” from board.</a:t>
            </a:r>
          </a:p>
        </p:txBody>
      </p:sp>
      <p:pic>
        <p:nvPicPr>
          <p:cNvPr id="5" name="Content Placeholder 4" descr="A picture containing indoor, sitting, table, counter&#10;&#10;Description automatically generated">
            <a:extLst>
              <a:ext uri="{FF2B5EF4-FFF2-40B4-BE49-F238E27FC236}">
                <a16:creationId xmlns:a16="http://schemas.microsoft.com/office/drawing/2014/main" id="{704F9405-E9E8-9741-A277-3453E7D83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51413" y="846414"/>
            <a:ext cx="6870385" cy="5152787"/>
          </a:xfrm>
        </p:spPr>
      </p:pic>
    </p:spTree>
    <p:extLst>
      <p:ext uri="{BB962C8B-B14F-4D97-AF65-F5344CB8AC3E}">
        <p14:creationId xmlns:p14="http://schemas.microsoft.com/office/powerpoint/2010/main" val="4136248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0BF9B-6402-944D-B68B-DB0B9619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Two pieces of measuring stick fitted </a:t>
            </a:r>
            <a:br>
              <a:rPr lang="en-US" sz="1400" dirty="0"/>
            </a:br>
            <a:r>
              <a:rPr lang="en-US" sz="1400" dirty="0"/>
              <a:t>together.</a:t>
            </a:r>
          </a:p>
        </p:txBody>
      </p:sp>
      <p:pic>
        <p:nvPicPr>
          <p:cNvPr id="5" name="Content Placeholder 4" descr="A picture containing sitting, table, red, snow&#10;&#10;Description automatically generated">
            <a:extLst>
              <a:ext uri="{FF2B5EF4-FFF2-40B4-BE49-F238E27FC236}">
                <a16:creationId xmlns:a16="http://schemas.microsoft.com/office/drawing/2014/main" id="{534ACCF6-2001-8F4D-B721-93EFB66DB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21792" y="857253"/>
            <a:ext cx="6857999" cy="5143498"/>
          </a:xfrm>
        </p:spPr>
      </p:pic>
    </p:spTree>
    <p:extLst>
      <p:ext uri="{BB962C8B-B14F-4D97-AF65-F5344CB8AC3E}">
        <p14:creationId xmlns:p14="http://schemas.microsoft.com/office/powerpoint/2010/main" val="3982942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45519-1AB0-B444-94C7-146CA5CA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Cut a piece from each member 5/8”</a:t>
            </a:r>
            <a:br>
              <a:rPr lang="en-US" sz="1400" dirty="0"/>
            </a:br>
            <a:r>
              <a:rPr lang="en-US" sz="1400" dirty="0"/>
              <a:t>long</a:t>
            </a:r>
          </a:p>
        </p:txBody>
      </p:sp>
      <p:pic>
        <p:nvPicPr>
          <p:cNvPr id="5" name="Content Placeholder 4" descr="A picture containing indoor, table, sitting, filled&#10;&#10;Description automatically generated">
            <a:extLst>
              <a:ext uri="{FF2B5EF4-FFF2-40B4-BE49-F238E27FC236}">
                <a16:creationId xmlns:a16="http://schemas.microsoft.com/office/drawing/2014/main" id="{C3CC25D8-51CB-1343-A6C9-51E4DE2DB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26953" y="828635"/>
            <a:ext cx="6890705" cy="5168027"/>
          </a:xfrm>
        </p:spPr>
      </p:pic>
    </p:spTree>
    <p:extLst>
      <p:ext uri="{BB962C8B-B14F-4D97-AF65-F5344CB8AC3E}">
        <p14:creationId xmlns:p14="http://schemas.microsoft.com/office/powerpoint/2010/main" val="313182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88272-1AE4-294C-A612-D15B9EBA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262775A1-576C-8649-BD25-444CAEC53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34014" y="871816"/>
            <a:ext cx="6789103" cy="5091826"/>
          </a:xfrm>
        </p:spPr>
      </p:pic>
    </p:spTree>
    <p:extLst>
      <p:ext uri="{BB962C8B-B14F-4D97-AF65-F5344CB8AC3E}">
        <p14:creationId xmlns:p14="http://schemas.microsoft.com/office/powerpoint/2010/main" val="4261649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A4C1-0588-5F43-8128-C988B2F53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5/8” piece cut from dovetail </a:t>
            </a:r>
            <a:br>
              <a:rPr lang="en-US" sz="1400" dirty="0"/>
            </a:br>
            <a:r>
              <a:rPr lang="en-US" sz="1400" dirty="0"/>
              <a:t>tongue piece.</a:t>
            </a:r>
          </a:p>
        </p:txBody>
      </p:sp>
      <p:pic>
        <p:nvPicPr>
          <p:cNvPr id="5" name="Content Placeholder 4" descr="A picture containing table, sitting, wooden, chair&#10;&#10;Description automatically generated">
            <a:extLst>
              <a:ext uri="{FF2B5EF4-FFF2-40B4-BE49-F238E27FC236}">
                <a16:creationId xmlns:a16="http://schemas.microsoft.com/office/drawing/2014/main" id="{4872FD58-09F3-9F4B-9C52-261D9D3FA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555834" y="1397596"/>
            <a:ext cx="6240463" cy="4680346"/>
          </a:xfrm>
        </p:spPr>
      </p:pic>
    </p:spTree>
    <p:extLst>
      <p:ext uri="{BB962C8B-B14F-4D97-AF65-F5344CB8AC3E}">
        <p14:creationId xmlns:p14="http://schemas.microsoft.com/office/powerpoint/2010/main" val="410382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7423D-A323-7E47-BECD-50C336BE6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Glue 5/8” piece onto the end of the</a:t>
            </a:r>
            <a:br>
              <a:rPr lang="en-US" sz="1400" dirty="0"/>
            </a:br>
            <a:r>
              <a:rPr lang="en-US" sz="1400" dirty="0"/>
              <a:t>mating stick.</a:t>
            </a:r>
          </a:p>
        </p:txBody>
      </p:sp>
      <p:pic>
        <p:nvPicPr>
          <p:cNvPr id="9" name="Content Placeholder 8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0CCE0F75-545F-804B-AE53-92D3FBF55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70133" y="810855"/>
            <a:ext cx="6911025" cy="5183267"/>
          </a:xfrm>
        </p:spPr>
      </p:pic>
    </p:spTree>
    <p:extLst>
      <p:ext uri="{BB962C8B-B14F-4D97-AF65-F5344CB8AC3E}">
        <p14:creationId xmlns:p14="http://schemas.microsoft.com/office/powerpoint/2010/main" val="1954735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D698-C145-8941-8421-5B6E07A6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5/8” pieces glued onto the sticks.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5" name="Content Placeholder 4" descr="A picture containing window, door, sitting, train&#10;&#10;Description automatically generated">
            <a:extLst>
              <a:ext uri="{FF2B5EF4-FFF2-40B4-BE49-F238E27FC236}">
                <a16:creationId xmlns:a16="http://schemas.microsoft.com/office/drawing/2014/main" id="{F8A17FF0-10AD-8749-96AD-0C427B019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95203" y="857251"/>
            <a:ext cx="6858000" cy="5143499"/>
          </a:xfrm>
        </p:spPr>
      </p:pic>
    </p:spTree>
    <p:extLst>
      <p:ext uri="{BB962C8B-B14F-4D97-AF65-F5344CB8AC3E}">
        <p14:creationId xmlns:p14="http://schemas.microsoft.com/office/powerpoint/2010/main" val="409054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2F4B-7A73-9B45-9D93-195DCA64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Cut the excess from the 5/8” pieces.</a:t>
            </a:r>
          </a:p>
        </p:txBody>
      </p:sp>
      <p:pic>
        <p:nvPicPr>
          <p:cNvPr id="5" name="Content Placeholder 4" descr="A picture containing indoor, wooden, sitting, table&#10;&#10;Description automatically generated">
            <a:extLst>
              <a:ext uri="{FF2B5EF4-FFF2-40B4-BE49-F238E27FC236}">
                <a16:creationId xmlns:a16="http://schemas.microsoft.com/office/drawing/2014/main" id="{0CD3AF53-C2D2-BC45-84A9-63A1FE2E6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068350" y="883951"/>
            <a:ext cx="6827486" cy="5120613"/>
          </a:xfrm>
        </p:spPr>
      </p:pic>
    </p:spTree>
    <p:extLst>
      <p:ext uri="{BB962C8B-B14F-4D97-AF65-F5344CB8AC3E}">
        <p14:creationId xmlns:p14="http://schemas.microsoft.com/office/powerpoint/2010/main" val="1229328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48E55-B7CF-3644-869F-DB2E0A8B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Excess cut from piece with dovetail</a:t>
            </a:r>
            <a:br>
              <a:rPr lang="en-US" sz="1400" dirty="0"/>
            </a:br>
            <a:r>
              <a:rPr lang="en-US" sz="1400" dirty="0"/>
              <a:t>groove. There is still interference</a:t>
            </a:r>
            <a:br>
              <a:rPr lang="en-US" sz="1400" dirty="0"/>
            </a:br>
            <a:r>
              <a:rPr lang="en-US" sz="1400" dirty="0"/>
              <a:t>that prevents the parts from over-</a:t>
            </a:r>
            <a:br>
              <a:rPr lang="en-US" sz="1400" dirty="0"/>
            </a:br>
            <a:r>
              <a:rPr lang="en-US" sz="1400" dirty="0"/>
              <a:t>lapping completely.</a:t>
            </a:r>
          </a:p>
        </p:txBody>
      </p:sp>
      <p:pic>
        <p:nvPicPr>
          <p:cNvPr id="5" name="Content Placeholder 4" descr="A picture containing indoor, building, table, wooden&#10;&#10;Description automatically generated">
            <a:extLst>
              <a:ext uri="{FF2B5EF4-FFF2-40B4-BE49-F238E27FC236}">
                <a16:creationId xmlns:a16="http://schemas.microsoft.com/office/drawing/2014/main" id="{EC3C737C-542F-9143-9B09-F1D8C8804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40973" y="844441"/>
            <a:ext cx="6872640" cy="5154479"/>
          </a:xfrm>
        </p:spPr>
      </p:pic>
    </p:spTree>
    <p:extLst>
      <p:ext uri="{BB962C8B-B14F-4D97-AF65-F5344CB8AC3E}">
        <p14:creationId xmlns:p14="http://schemas.microsoft.com/office/powerpoint/2010/main" val="261219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384A0-4ABF-014B-B339-1632CD8A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wooden, floor, table&#10;&#10;Description automatically generated">
            <a:extLst>
              <a:ext uri="{FF2B5EF4-FFF2-40B4-BE49-F238E27FC236}">
                <a16:creationId xmlns:a16="http://schemas.microsoft.com/office/drawing/2014/main" id="{AFF6E2DA-7F04-5D46-B7E5-3022D6227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45629" y="948929"/>
            <a:ext cx="6677026" cy="5007768"/>
          </a:xfrm>
        </p:spPr>
      </p:pic>
    </p:spTree>
    <p:extLst>
      <p:ext uri="{BB962C8B-B14F-4D97-AF65-F5344CB8AC3E}">
        <p14:creationId xmlns:p14="http://schemas.microsoft.com/office/powerpoint/2010/main" val="1239634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DF-87E2-7D4B-931A-2FAA4325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Cut off the parts that prevent complete</a:t>
            </a:r>
            <a:br>
              <a:rPr lang="en-US" sz="1400" dirty="0"/>
            </a:br>
            <a:r>
              <a:rPr lang="en-US" sz="1400" dirty="0"/>
              <a:t>overlapping.</a:t>
            </a:r>
          </a:p>
        </p:txBody>
      </p:sp>
      <p:pic>
        <p:nvPicPr>
          <p:cNvPr id="5" name="Content Placeholder 4" descr="A picture containing indoor, table, wooden, sitting&#10;&#10;Description automatically generated">
            <a:extLst>
              <a:ext uri="{FF2B5EF4-FFF2-40B4-BE49-F238E27FC236}">
                <a16:creationId xmlns:a16="http://schemas.microsoft.com/office/drawing/2014/main" id="{778AD144-B39E-724B-948C-48F4B21EC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29764" y="897766"/>
            <a:ext cx="6811698" cy="5108773"/>
          </a:xfrm>
        </p:spPr>
      </p:pic>
    </p:spTree>
    <p:extLst>
      <p:ext uri="{BB962C8B-B14F-4D97-AF65-F5344CB8AC3E}">
        <p14:creationId xmlns:p14="http://schemas.microsoft.com/office/powerpoint/2010/main" val="1952347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41A-AE3A-8749-B390-360F6496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Dovetail piece with excess part of 5/8”</a:t>
            </a:r>
            <a:br>
              <a:rPr lang="en-US" sz="1400" dirty="0"/>
            </a:br>
            <a:r>
              <a:rPr lang="en-US" sz="1400" dirty="0"/>
              <a:t>block cut off with flush-cut saw.</a:t>
            </a:r>
          </a:p>
        </p:txBody>
      </p:sp>
      <p:pic>
        <p:nvPicPr>
          <p:cNvPr id="5" name="Content Placeholder 4" descr="A picture containing sitting, indoor, wooden, table&#10;&#10;Description automatically generated">
            <a:extLst>
              <a:ext uri="{FF2B5EF4-FFF2-40B4-BE49-F238E27FC236}">
                <a16:creationId xmlns:a16="http://schemas.microsoft.com/office/drawing/2014/main" id="{0F0D7982-BC57-7640-BD57-4D51F084C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97794" y="864196"/>
            <a:ext cx="6850063" cy="5137546"/>
          </a:xfrm>
        </p:spPr>
      </p:pic>
    </p:spTree>
    <p:extLst>
      <p:ext uri="{BB962C8B-B14F-4D97-AF65-F5344CB8AC3E}">
        <p14:creationId xmlns:p14="http://schemas.microsoft.com/office/powerpoint/2010/main" val="2113546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C2E67-239B-7D46-9D7A-3C1C4B02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Pieces with interfering parts cut off.</a:t>
            </a:r>
          </a:p>
        </p:txBody>
      </p:sp>
      <p:pic>
        <p:nvPicPr>
          <p:cNvPr id="5" name="Content Placeholder 4" descr="A close up of a white brick wall&#10;&#10;Description automatically generated">
            <a:extLst>
              <a:ext uri="{FF2B5EF4-FFF2-40B4-BE49-F238E27FC236}">
                <a16:creationId xmlns:a16="http://schemas.microsoft.com/office/drawing/2014/main" id="{BD4C3729-1F25-464D-B91B-8B502BFE4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70968" y="864196"/>
            <a:ext cx="6850063" cy="5137546"/>
          </a:xfrm>
        </p:spPr>
      </p:pic>
    </p:spTree>
    <p:extLst>
      <p:ext uri="{BB962C8B-B14F-4D97-AF65-F5344CB8AC3E}">
        <p14:creationId xmlns:p14="http://schemas.microsoft.com/office/powerpoint/2010/main" val="747011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4C2A-C9FD-FB4A-9783-9A3541D2A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Stick ready to use.</a:t>
            </a:r>
          </a:p>
        </p:txBody>
      </p:sp>
      <p:pic>
        <p:nvPicPr>
          <p:cNvPr id="5" name="Content Placeholder 4" descr="A black and red text&#10;&#10;Description automatically generated">
            <a:extLst>
              <a:ext uri="{FF2B5EF4-FFF2-40B4-BE49-F238E27FC236}">
                <a16:creationId xmlns:a16="http://schemas.microsoft.com/office/drawing/2014/main" id="{0023B747-C5F0-E04B-8421-76371D28E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42573" y="844441"/>
            <a:ext cx="6872640" cy="5154479"/>
          </a:xfrm>
        </p:spPr>
      </p:pic>
    </p:spTree>
    <p:extLst>
      <p:ext uri="{BB962C8B-B14F-4D97-AF65-F5344CB8AC3E}">
        <p14:creationId xmlns:p14="http://schemas.microsoft.com/office/powerpoint/2010/main" val="4032910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4A6C-BD33-1C4A-9A84-39BF2F6C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92" y="365125"/>
            <a:ext cx="10344807" cy="1325563"/>
          </a:xfrm>
        </p:spPr>
        <p:txBody>
          <a:bodyPr>
            <a:normAutofit/>
          </a:bodyPr>
          <a:lstStyle/>
          <a:p>
            <a:r>
              <a:rPr lang="en-US" sz="1400" dirty="0"/>
              <a:t>Bevels cut on pieces to allow </a:t>
            </a:r>
            <a:br>
              <a:rPr lang="en-US" sz="1400" dirty="0"/>
            </a:br>
            <a:r>
              <a:rPr lang="en-US" sz="1400" dirty="0"/>
              <a:t>points of sticks to be in line with </a:t>
            </a:r>
            <a:br>
              <a:rPr lang="en-US" sz="1400" dirty="0"/>
            </a:br>
            <a:r>
              <a:rPr lang="en-US" sz="1400" dirty="0"/>
              <a:t>each other so that sticks can be used</a:t>
            </a:r>
            <a:br>
              <a:rPr lang="en-US" sz="1400" dirty="0"/>
            </a:br>
            <a:r>
              <a:rPr lang="en-US" sz="1400" dirty="0"/>
              <a:t>to reach into corners.</a:t>
            </a:r>
          </a:p>
        </p:txBody>
      </p:sp>
      <p:pic>
        <p:nvPicPr>
          <p:cNvPr id="5" name="Content Placeholder 4" descr="A picture containing indoor, sitting, table, red&#10;&#10;Description automatically generated">
            <a:extLst>
              <a:ext uri="{FF2B5EF4-FFF2-40B4-BE49-F238E27FC236}">
                <a16:creationId xmlns:a16="http://schemas.microsoft.com/office/drawing/2014/main" id="{A5301076-787F-8040-B423-AE9E3B5B6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02122" y="753977"/>
            <a:ext cx="6872640" cy="5154479"/>
          </a:xfrm>
        </p:spPr>
      </p:pic>
    </p:spTree>
    <p:extLst>
      <p:ext uri="{BB962C8B-B14F-4D97-AF65-F5344CB8AC3E}">
        <p14:creationId xmlns:p14="http://schemas.microsoft.com/office/powerpoint/2010/main" val="227647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1995-5A3C-4A48-89C9-1C939A50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Dovetail Bit in Router table</a:t>
            </a:r>
          </a:p>
        </p:txBody>
      </p:sp>
      <p:pic>
        <p:nvPicPr>
          <p:cNvPr id="5" name="Content Placeholder 4" descr="A picture containing small, sitting, green, red&#10;&#10;Description automatically generated">
            <a:extLst>
              <a:ext uri="{FF2B5EF4-FFF2-40B4-BE49-F238E27FC236}">
                <a16:creationId xmlns:a16="http://schemas.microsoft.com/office/drawing/2014/main" id="{794C94E3-2B77-2B42-A746-B983E9640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03048" y="2094406"/>
            <a:ext cx="6585903" cy="4939426"/>
          </a:xfrm>
        </p:spPr>
      </p:pic>
    </p:spTree>
    <p:extLst>
      <p:ext uri="{BB962C8B-B14F-4D97-AF65-F5344CB8AC3E}">
        <p14:creationId xmlns:p14="http://schemas.microsoft.com/office/powerpoint/2010/main" val="330353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B08B-C492-A548-AFAF-DF9742CD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Center bit on board</a:t>
            </a:r>
          </a:p>
        </p:txBody>
      </p:sp>
      <p:pic>
        <p:nvPicPr>
          <p:cNvPr id="5" name="Content Placeholder 4" descr="A picture containing indoor, table, car, sitting&#10;&#10;Description automatically generated">
            <a:extLst>
              <a:ext uri="{FF2B5EF4-FFF2-40B4-BE49-F238E27FC236}">
                <a16:creationId xmlns:a16="http://schemas.microsoft.com/office/drawing/2014/main" id="{3A490EEB-D923-9048-9612-D7F11597D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32876" y="1906084"/>
            <a:ext cx="5558082" cy="4309241"/>
          </a:xfrm>
        </p:spPr>
      </p:pic>
    </p:spTree>
    <p:extLst>
      <p:ext uri="{BB962C8B-B14F-4D97-AF65-F5344CB8AC3E}">
        <p14:creationId xmlns:p14="http://schemas.microsoft.com/office/powerpoint/2010/main" val="138875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D328F-A706-5044-95D5-DCE3A2D5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Ready to cut</a:t>
            </a:r>
          </a:p>
        </p:txBody>
      </p:sp>
      <p:pic>
        <p:nvPicPr>
          <p:cNvPr id="5" name="Content Placeholder 4" descr="A picture containing table, sitting, wooden, small&#10;&#10;Description automatically generated">
            <a:extLst>
              <a:ext uri="{FF2B5EF4-FFF2-40B4-BE49-F238E27FC236}">
                <a16:creationId xmlns:a16="http://schemas.microsoft.com/office/drawing/2014/main" id="{CE5FF49C-13E1-F84F-8246-2BB53E536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97413" y="227765"/>
            <a:ext cx="8536628" cy="6402470"/>
          </a:xfrm>
        </p:spPr>
      </p:pic>
    </p:spTree>
    <p:extLst>
      <p:ext uri="{BB962C8B-B14F-4D97-AF65-F5344CB8AC3E}">
        <p14:creationId xmlns:p14="http://schemas.microsoft.com/office/powerpoint/2010/main" val="958615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0631-6351-724F-A7DD-DCABA8F7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Cut dovetailed groove in edge of board.</a:t>
            </a:r>
            <a:br>
              <a:rPr lang="en-US" sz="1400" dirty="0"/>
            </a:br>
            <a:r>
              <a:rPr lang="en-US" sz="1400" dirty="0"/>
              <a:t>Cut in both directions to ensure groove is in</a:t>
            </a:r>
            <a:br>
              <a:rPr lang="en-US" sz="1400" dirty="0"/>
            </a:br>
            <a:r>
              <a:rPr lang="en-US" sz="1400" dirty="0"/>
              <a:t>the center of the board</a:t>
            </a:r>
          </a:p>
        </p:txBody>
      </p:sp>
      <p:pic>
        <p:nvPicPr>
          <p:cNvPr id="5" name="Content Placeholder 4" descr="A picture containing indoor, sitting, table, little&#10;&#10;Description automatically generated">
            <a:extLst>
              <a:ext uri="{FF2B5EF4-FFF2-40B4-BE49-F238E27FC236}">
                <a16:creationId xmlns:a16="http://schemas.microsoft.com/office/drawing/2014/main" id="{3FE57C5C-10AF-9442-BA5C-40F1CED7E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10213" y="893406"/>
            <a:ext cx="6667185" cy="5000387"/>
          </a:xfrm>
        </p:spPr>
      </p:pic>
    </p:spTree>
    <p:extLst>
      <p:ext uri="{BB962C8B-B14F-4D97-AF65-F5344CB8AC3E}">
        <p14:creationId xmlns:p14="http://schemas.microsoft.com/office/powerpoint/2010/main" val="338008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D2D8-9F37-6946-9E5B-0AE8E674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Move fence to cut dovetail on edge of</a:t>
            </a:r>
            <a:br>
              <a:rPr lang="en-US" sz="1400" dirty="0"/>
            </a:br>
            <a:r>
              <a:rPr lang="en-US" sz="1400" dirty="0"/>
              <a:t>board opposite the dovetail groove.</a:t>
            </a:r>
          </a:p>
        </p:txBody>
      </p:sp>
      <p:pic>
        <p:nvPicPr>
          <p:cNvPr id="5" name="Content Placeholder 4" descr="A picture containing table, black, man, board&#10;&#10;Description automatically generated">
            <a:extLst>
              <a:ext uri="{FF2B5EF4-FFF2-40B4-BE49-F238E27FC236}">
                <a16:creationId xmlns:a16="http://schemas.microsoft.com/office/drawing/2014/main" id="{E68D6691-1851-D344-B829-6A8AFA21B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26673" y="927379"/>
            <a:ext cx="7419025" cy="5564267"/>
          </a:xfrm>
        </p:spPr>
      </p:pic>
    </p:spTree>
    <p:extLst>
      <p:ext uri="{BB962C8B-B14F-4D97-AF65-F5344CB8AC3E}">
        <p14:creationId xmlns:p14="http://schemas.microsoft.com/office/powerpoint/2010/main" val="1363566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43AC4-2CBB-AB45-A697-F1A9841F7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Cut dovetail on edge of board. Cut on </a:t>
            </a:r>
            <a:br>
              <a:rPr lang="en-US" sz="1400" dirty="0"/>
            </a:br>
            <a:r>
              <a:rPr lang="en-US" sz="1400" dirty="0"/>
              <a:t>one corner of board, then cut on other </a:t>
            </a:r>
            <a:br>
              <a:rPr lang="en-US" sz="1400" dirty="0"/>
            </a:br>
            <a:r>
              <a:rPr lang="en-US" sz="1400" dirty="0"/>
              <a:t>corner of board to ensure that dovetail</a:t>
            </a:r>
            <a:br>
              <a:rPr lang="en-US" sz="1400" dirty="0"/>
            </a:br>
            <a:r>
              <a:rPr lang="en-US" sz="1400" dirty="0"/>
              <a:t>is centered on edge of board.</a:t>
            </a:r>
          </a:p>
        </p:txBody>
      </p:sp>
      <p:pic>
        <p:nvPicPr>
          <p:cNvPr id="5" name="Content Placeholder 4" descr="A picture containing table, sitting, red, man&#10;&#10;Description automatically generated">
            <a:extLst>
              <a:ext uri="{FF2B5EF4-FFF2-40B4-BE49-F238E27FC236}">
                <a16:creationId xmlns:a16="http://schemas.microsoft.com/office/drawing/2014/main" id="{AE2CC93D-32B9-9C43-836B-603B1402E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87337" y="905810"/>
            <a:ext cx="6635592" cy="4976693"/>
          </a:xfrm>
        </p:spPr>
      </p:pic>
    </p:spTree>
    <p:extLst>
      <p:ext uri="{BB962C8B-B14F-4D97-AF65-F5344CB8AC3E}">
        <p14:creationId xmlns:p14="http://schemas.microsoft.com/office/powerpoint/2010/main" val="86139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0F97-F902-6C41-8EF8-268B08F7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Test fit parts and continue to move fence</a:t>
            </a:r>
            <a:br>
              <a:rPr lang="en-US" sz="1400" dirty="0"/>
            </a:br>
            <a:r>
              <a:rPr lang="en-US" sz="1400" dirty="0"/>
              <a:t>until the dovetail tongue fits into the</a:t>
            </a:r>
            <a:br>
              <a:rPr lang="en-US" sz="1400" dirty="0"/>
            </a:br>
            <a:r>
              <a:rPr lang="en-US" sz="1400" dirty="0"/>
              <a:t>dovetail groove.</a:t>
            </a:r>
          </a:p>
        </p:txBody>
      </p:sp>
      <p:pic>
        <p:nvPicPr>
          <p:cNvPr id="5" name="Content Placeholder 4" descr="A picture containing indoor, table, sitting, truck&#10;&#10;Description automatically generated">
            <a:extLst>
              <a:ext uri="{FF2B5EF4-FFF2-40B4-BE49-F238E27FC236}">
                <a16:creationId xmlns:a16="http://schemas.microsoft.com/office/drawing/2014/main" id="{51EBE8EE-D07E-A242-821E-64F872A7C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25494" y="905946"/>
            <a:ext cx="6728145" cy="5046107"/>
          </a:xfrm>
        </p:spPr>
      </p:pic>
    </p:spTree>
    <p:extLst>
      <p:ext uri="{BB962C8B-B14F-4D97-AF65-F5344CB8AC3E}">
        <p14:creationId xmlns:p14="http://schemas.microsoft.com/office/powerpoint/2010/main" val="577959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277</Words>
  <Application>Microsoft Macintosh PowerPoint</Application>
  <PresentationFormat>Widescreen</PresentationFormat>
  <Paragraphs>22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Dovetailed Measuring Sticks</vt:lpstr>
      <vt:lpstr>PowerPoint Presentation</vt:lpstr>
      <vt:lpstr>               Dovetail Bit in Router table</vt:lpstr>
      <vt:lpstr>                      Center bit on board</vt:lpstr>
      <vt:lpstr>Ready to cut</vt:lpstr>
      <vt:lpstr>Cut dovetailed groove in edge of board. Cut in both directions to ensure groove is in the center of the board</vt:lpstr>
      <vt:lpstr>Move fence to cut dovetail on edge of board opposite the dovetail groove.</vt:lpstr>
      <vt:lpstr>Cut dovetail on edge of board. Cut on  one corner of board, then cut on other  corner of board to ensure that dovetail is centered on edge of board.</vt:lpstr>
      <vt:lpstr>Test fit parts and continue to move fence until the dovetail tongue fits into the dovetail groove.</vt:lpstr>
      <vt:lpstr>Rip dovetail groove from board.</vt:lpstr>
      <vt:lpstr>Rip dovetail “tongue” from board.</vt:lpstr>
      <vt:lpstr>Two pieces of measuring stick fitted  together.</vt:lpstr>
      <vt:lpstr>Cut a piece from each member 5/8” long</vt:lpstr>
      <vt:lpstr>PowerPoint Presentation</vt:lpstr>
      <vt:lpstr>5/8” piece cut from dovetail  tongue piece.</vt:lpstr>
      <vt:lpstr>Glue 5/8” piece onto the end of the mating stick.</vt:lpstr>
      <vt:lpstr>5/8” pieces glued onto the sticks. </vt:lpstr>
      <vt:lpstr>Cut the excess from the 5/8” pieces.</vt:lpstr>
      <vt:lpstr>Excess cut from piece with dovetail groove. There is still interference that prevents the parts from over- lapping completely.</vt:lpstr>
      <vt:lpstr>Cut off the parts that prevent complete overlapping.</vt:lpstr>
      <vt:lpstr>Dovetail piece with excess part of 5/8” block cut off with flush-cut saw.</vt:lpstr>
      <vt:lpstr>Pieces with interfering parts cut off.</vt:lpstr>
      <vt:lpstr>Stick ready to use.</vt:lpstr>
      <vt:lpstr>Bevels cut on pieces to allow  points of sticks to be in line with  each other so that sticks can be used to reach into corners.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Dovetailed Measuring Sticks</dc:title>
  <dc:creator>Microsoft Office User</dc:creator>
  <cp:lastModifiedBy>Microsoft Office User</cp:lastModifiedBy>
  <cp:revision>7</cp:revision>
  <dcterms:created xsi:type="dcterms:W3CDTF">2020-03-01T17:49:25Z</dcterms:created>
  <dcterms:modified xsi:type="dcterms:W3CDTF">2020-03-14T16:28:33Z</dcterms:modified>
</cp:coreProperties>
</file>